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739" autoAdjust="0"/>
    <p:restoredTop sz="94610"/>
  </p:normalViewPr>
  <p:slideViewPr>
    <p:cSldViewPr snapToGrid="0" snapToObjects="1">
      <p:cViewPr>
        <p:scale>
          <a:sx n="150" d="100"/>
          <a:sy n="150" d="100"/>
        </p:scale>
        <p:origin x="173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69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804672"/>
          </a:xfrm>
          <a:prstGeom prst="rect">
            <a:avLst/>
          </a:prstGeom>
          <a:solidFill>
            <a:srgbClr val="13294B"/>
          </a:solidFill>
          <a:ln w="12700">
            <a:solidFill>
              <a:srgbClr val="13294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420624" y="146304"/>
            <a:ext cx="7543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Smart Office Presence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38912" y="475488"/>
            <a:ext cx="7772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 err="1">
                <a:solidFill>
                  <a:srgbClr val="D7E4FF"/>
                </a:solidFill>
              </a:rPr>
              <a:t>OfficeSense</a:t>
            </a:r>
            <a:r>
              <a:rPr lang="en-US" sz="1050" dirty="0">
                <a:solidFill>
                  <a:srgbClr val="D7E4FF"/>
                </a:solidFill>
              </a:rPr>
              <a:t>  |  Kostas </a:t>
            </a:r>
            <a:r>
              <a:rPr lang="en-US" sz="1050" dirty="0" err="1">
                <a:solidFill>
                  <a:srgbClr val="D7E4FF"/>
                </a:solidFill>
              </a:rPr>
              <a:t>Drakontidis</a:t>
            </a:r>
            <a:endParaRPr lang="en-US" sz="1050" dirty="0"/>
          </a:p>
        </p:txBody>
      </p:sp>
      <p:sp>
        <p:nvSpPr>
          <p:cNvPr id="5" name="Text 3"/>
          <p:cNvSpPr/>
          <p:nvPr/>
        </p:nvSpPr>
        <p:spPr>
          <a:xfrm>
            <a:off x="8275320" y="301752"/>
            <a:ext cx="3474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D7E4FF"/>
                </a:solidFill>
              </a:rPr>
              <a:t>ECE490 IoT &amp; Apps Workshop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420624" y="1078992"/>
            <a:ext cx="2880360" cy="5303520"/>
          </a:xfrm>
          <a:prstGeom prst="roundRect">
            <a:avLst>
              <a:gd name="adj" fmla="val 1905"/>
            </a:avLst>
          </a:prstGeom>
          <a:solidFill>
            <a:srgbClr val="F6F8FB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85216" y="1225296"/>
            <a:ext cx="25511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</a:rPr>
              <a:t>Problem / Use Case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85216" y="1664208"/>
            <a:ext cx="2551176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just">
              <a:buNone/>
            </a:pPr>
            <a:r>
              <a:rPr lang="en-US" sz="1120" dirty="0">
                <a:solidFill>
                  <a:srgbClr val="111827"/>
                </a:solidFill>
              </a:rPr>
              <a:t>Offices with multiple rooms need a way to track employee presence and location, without relying on manual card scanning. </a:t>
            </a:r>
            <a:r>
              <a:rPr lang="en-US" sz="1120" dirty="0" err="1">
                <a:solidFill>
                  <a:srgbClr val="111827"/>
                </a:solidFill>
              </a:rPr>
              <a:t>OfficeSense</a:t>
            </a:r>
            <a:r>
              <a:rPr lang="en-US" sz="1120" dirty="0">
                <a:solidFill>
                  <a:srgbClr val="111827"/>
                </a:solidFill>
              </a:rPr>
              <a:t> detects user presence at room level using BLE tags, verifies identity via face recognition, and visualizes occupancy in real time, all while keeping personal data private by design.</a:t>
            </a:r>
            <a:endParaRPr lang="en-US" sz="1120" dirty="0"/>
          </a:p>
        </p:txBody>
      </p:sp>
      <p:sp>
        <p:nvSpPr>
          <p:cNvPr id="9" name="Shape 7"/>
          <p:cNvSpPr/>
          <p:nvPr/>
        </p:nvSpPr>
        <p:spPr>
          <a:xfrm>
            <a:off x="585216" y="4064138"/>
            <a:ext cx="2551176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731520" y="4142232"/>
            <a:ext cx="22585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6FED"/>
                </a:solidFill>
              </a:rPr>
              <a:t>Key users / environment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731520" y="4421493"/>
            <a:ext cx="2258568" cy="61214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</a:rPr>
              <a:t>Large office buildings with multiple rooms and employees, facility managers, security personnel, and system administrators.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502152" y="1078992"/>
            <a:ext cx="5074920" cy="5303520"/>
          </a:xfrm>
          <a:prstGeom prst="roundRect">
            <a:avLst>
              <a:gd name="adj" fmla="val 1245"/>
            </a:avLst>
          </a:prstGeom>
          <a:solidFill>
            <a:srgbClr val="FFFFFF"/>
          </a:solidFill>
          <a:ln w="1524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3703320" y="1225296"/>
            <a:ext cx="467258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</a:rPr>
              <a:t>System Architecture / Data Flow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5084064" y="1765363"/>
            <a:ext cx="292608" cy="0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5995162" y="1971103"/>
            <a:ext cx="0" cy="274383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4450588" y="2748406"/>
            <a:ext cx="0" cy="255398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3822192" y="1513903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3895344" y="1596199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BLE Tag Broadcast </a:t>
            </a:r>
            <a:endParaRPr lang="en-US" sz="870" dirty="0"/>
          </a:p>
        </p:txBody>
      </p:sp>
      <p:sp>
        <p:nvSpPr>
          <p:cNvPr id="21" name="Shape 19"/>
          <p:cNvSpPr/>
          <p:nvPr/>
        </p:nvSpPr>
        <p:spPr>
          <a:xfrm>
            <a:off x="5376672" y="1513903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5449824" y="1596199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Scanners / RSSI filtering / MQTT publish</a:t>
            </a:r>
            <a:endParaRPr lang="en-US" sz="870" dirty="0"/>
          </a:p>
        </p:txBody>
      </p:sp>
      <p:sp>
        <p:nvSpPr>
          <p:cNvPr id="23" name="Shape 21"/>
          <p:cNvSpPr/>
          <p:nvPr/>
        </p:nvSpPr>
        <p:spPr>
          <a:xfrm>
            <a:off x="3819652" y="2245486"/>
            <a:ext cx="4434838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5447283" y="2327782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MQTT Subscribe / Pi / Processing</a:t>
            </a:r>
            <a:endParaRPr lang="en-US" sz="870" dirty="0"/>
          </a:p>
        </p:txBody>
      </p:sp>
      <p:sp>
        <p:nvSpPr>
          <p:cNvPr id="25" name="Shape 23"/>
          <p:cNvSpPr/>
          <p:nvPr/>
        </p:nvSpPr>
        <p:spPr>
          <a:xfrm>
            <a:off x="4602226" y="3762756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4675378" y="3845052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Public Dashboard</a:t>
            </a:r>
            <a:endParaRPr lang="en-US" sz="870" dirty="0"/>
          </a:p>
        </p:txBody>
      </p:sp>
      <p:sp>
        <p:nvSpPr>
          <p:cNvPr id="27" name="Shape 25"/>
          <p:cNvSpPr/>
          <p:nvPr/>
        </p:nvSpPr>
        <p:spPr>
          <a:xfrm>
            <a:off x="3819652" y="3003804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3892804" y="3086100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Redis</a:t>
            </a:r>
            <a:endParaRPr lang="en-US" sz="870" dirty="0"/>
          </a:p>
        </p:txBody>
      </p:sp>
      <p:sp>
        <p:nvSpPr>
          <p:cNvPr id="29" name="Shape 27"/>
          <p:cNvSpPr/>
          <p:nvPr/>
        </p:nvSpPr>
        <p:spPr>
          <a:xfrm>
            <a:off x="3822192" y="4553712"/>
            <a:ext cx="4434840" cy="749808"/>
          </a:xfrm>
          <a:prstGeom prst="roundRect">
            <a:avLst>
              <a:gd name="adj" fmla="val 7317"/>
            </a:avLst>
          </a:prstGeom>
          <a:solidFill>
            <a:srgbClr val="F6F8FB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0" name="Text 28"/>
          <p:cNvSpPr/>
          <p:nvPr/>
        </p:nvSpPr>
        <p:spPr>
          <a:xfrm>
            <a:off x="4005072" y="4690872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F6FED"/>
                </a:solidFill>
              </a:rPr>
              <a:t>Data path example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4005072" y="4873752"/>
            <a:ext cx="4069080" cy="28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[User enters Room A] → [MQTT @ scanners/</a:t>
            </a:r>
            <a:r>
              <a:rPr lang="en-US" dirty="0" err="1"/>
              <a:t>RoomA</a:t>
            </a:r>
            <a:r>
              <a:rPr lang="en-US" dirty="0"/>
              <a:t>] → [Pi: SQLite lookup / Redis write] → [Dashboard]</a:t>
            </a:r>
          </a:p>
        </p:txBody>
      </p:sp>
      <p:sp>
        <p:nvSpPr>
          <p:cNvPr id="32" name="Shape 30"/>
          <p:cNvSpPr/>
          <p:nvPr/>
        </p:nvSpPr>
        <p:spPr>
          <a:xfrm>
            <a:off x="8778240" y="1078992"/>
            <a:ext cx="3191256" cy="2359152"/>
          </a:xfrm>
          <a:prstGeom prst="roundRect">
            <a:avLst>
              <a:gd name="adj" fmla="val 2400"/>
            </a:avLst>
          </a:prstGeom>
          <a:solidFill>
            <a:srgbClr val="F6F8FB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8942832" y="1225296"/>
            <a:ext cx="28620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</a:rPr>
              <a:t>Main Components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8942832" y="1513903"/>
            <a:ext cx="2862072" cy="175050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111827"/>
                </a:solidFill>
              </a:rPr>
              <a:t>Hardware:  ESP32-C6 (tags), ESP32-S3 (scanners), RPi 4, USB Camera</a:t>
            </a:r>
          </a:p>
          <a:p>
            <a:pPr marL="0" indent="0">
              <a:buNone/>
            </a:pPr>
            <a:r>
              <a:rPr lang="en-US" sz="1040" dirty="0">
                <a:solidFill>
                  <a:srgbClr val="111827"/>
                </a:solidFill>
              </a:rPr>
              <a:t>Software:  Node.js/TypeScript (Pi app), Go (face recognition binaries), ESP-IDF / </a:t>
            </a:r>
            <a:r>
              <a:rPr lang="en-US" sz="1040" dirty="0" err="1">
                <a:solidFill>
                  <a:srgbClr val="111827"/>
                </a:solidFill>
              </a:rPr>
              <a:t>PlatformIO</a:t>
            </a:r>
            <a:r>
              <a:rPr lang="en-US" sz="1040" dirty="0">
                <a:solidFill>
                  <a:srgbClr val="111827"/>
                </a:solidFill>
              </a:rPr>
              <a:t> (firmware), Node-RED (dashboard), </a:t>
            </a:r>
            <a:r>
              <a:rPr lang="en-US" sz="1040" dirty="0" err="1">
                <a:solidFill>
                  <a:srgbClr val="111827"/>
                </a:solidFill>
              </a:rPr>
              <a:t>AdminJS</a:t>
            </a:r>
            <a:r>
              <a:rPr lang="en-US" sz="1040" dirty="0">
                <a:solidFill>
                  <a:srgbClr val="111827"/>
                </a:solidFill>
              </a:rPr>
              <a:t> (admin panel)</a:t>
            </a:r>
          </a:p>
          <a:p>
            <a:pPr marL="0" indent="0">
              <a:buNone/>
            </a:pPr>
            <a:r>
              <a:rPr lang="en-US" sz="1040" dirty="0">
                <a:solidFill>
                  <a:srgbClr val="111827"/>
                </a:solidFill>
              </a:rPr>
              <a:t>Protocols: BLE, MQTT, HTTP/REST, NGSI-LD</a:t>
            </a:r>
          </a:p>
          <a:p>
            <a:pPr marL="0" indent="0">
              <a:buNone/>
            </a:pPr>
            <a:r>
              <a:rPr lang="en-US" sz="1040" dirty="0">
                <a:solidFill>
                  <a:srgbClr val="111827"/>
                </a:solidFill>
              </a:rPr>
              <a:t>Storage: SQLite (persistent), Redis (real-time state), </a:t>
            </a:r>
            <a:r>
              <a:rPr lang="en-US" sz="1040" dirty="0" err="1">
                <a:solidFill>
                  <a:srgbClr val="111827"/>
                </a:solidFill>
              </a:rPr>
              <a:t>InfluxDB</a:t>
            </a:r>
            <a:r>
              <a:rPr lang="en-US" sz="1040" dirty="0">
                <a:solidFill>
                  <a:srgbClr val="111827"/>
                </a:solidFill>
              </a:rPr>
              <a:t> (movement history)</a:t>
            </a:r>
            <a:endParaRPr lang="en-US" sz="1040" dirty="0"/>
          </a:p>
        </p:txBody>
      </p:sp>
      <p:sp>
        <p:nvSpPr>
          <p:cNvPr id="35" name="Shape 33"/>
          <p:cNvSpPr/>
          <p:nvPr/>
        </p:nvSpPr>
        <p:spPr>
          <a:xfrm>
            <a:off x="8778240" y="3712464"/>
            <a:ext cx="3191256" cy="2670048"/>
          </a:xfrm>
          <a:prstGeom prst="roundRect">
            <a:avLst>
              <a:gd name="adj" fmla="val 2857"/>
            </a:avLst>
          </a:prstGeom>
          <a:solidFill>
            <a:srgbClr val="FFF9E8"/>
          </a:solidFill>
          <a:ln w="12700">
            <a:solidFill>
              <a:srgbClr val="CBD5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8942832" y="3808106"/>
            <a:ext cx="28620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</a:rPr>
              <a:t>Demo Scenario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8942832" y="4123944"/>
            <a:ext cx="2862072" cy="19911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just">
              <a:buNone/>
            </a:pPr>
            <a:r>
              <a:rPr lang="en-US" sz="1040" dirty="0"/>
              <a:t>A user carrying a BLE tag enters a room. Within seconds, they appear on the public dashboard with a pseudonymized name and their location. The camera verifies their face and the authentication status updates to “verified” live on dashboard. Moving to another room results in a live update of the user location and requiring a new face verification. When the user leaves the building and after some time, the user disappears from the public dashboard.</a:t>
            </a:r>
          </a:p>
        </p:txBody>
      </p:sp>
      <p:sp>
        <p:nvSpPr>
          <p:cNvPr id="38" name="Shape 25">
            <a:extLst>
              <a:ext uri="{FF2B5EF4-FFF2-40B4-BE49-F238E27FC236}">
                <a16:creationId xmlns:a16="http://schemas.microsoft.com/office/drawing/2014/main" id="{011D7968-888B-7D05-3027-DB1B4ED6A9FD}"/>
              </a:ext>
            </a:extLst>
          </p:cNvPr>
          <p:cNvSpPr/>
          <p:nvPr/>
        </p:nvSpPr>
        <p:spPr>
          <a:xfrm>
            <a:off x="5376672" y="3003804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26">
            <a:extLst>
              <a:ext uri="{FF2B5EF4-FFF2-40B4-BE49-F238E27FC236}">
                <a16:creationId xmlns:a16="http://schemas.microsoft.com/office/drawing/2014/main" id="{9497D158-2526-E8FB-3BF3-DD2EA00ED956}"/>
              </a:ext>
            </a:extLst>
          </p:cNvPr>
          <p:cNvSpPr/>
          <p:nvPr/>
        </p:nvSpPr>
        <p:spPr>
          <a:xfrm>
            <a:off x="5449824" y="3086100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SQLite</a:t>
            </a:r>
            <a:endParaRPr lang="en-US" sz="870" dirty="0"/>
          </a:p>
        </p:txBody>
      </p:sp>
      <p:sp>
        <p:nvSpPr>
          <p:cNvPr id="40" name="Shape 25">
            <a:extLst>
              <a:ext uri="{FF2B5EF4-FFF2-40B4-BE49-F238E27FC236}">
                <a16:creationId xmlns:a16="http://schemas.microsoft.com/office/drawing/2014/main" id="{05A440A0-25E6-0397-18BC-D56D1BFB452F}"/>
              </a:ext>
            </a:extLst>
          </p:cNvPr>
          <p:cNvSpPr/>
          <p:nvPr/>
        </p:nvSpPr>
        <p:spPr>
          <a:xfrm>
            <a:off x="6995160" y="3002077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26">
            <a:extLst>
              <a:ext uri="{FF2B5EF4-FFF2-40B4-BE49-F238E27FC236}">
                <a16:creationId xmlns:a16="http://schemas.microsoft.com/office/drawing/2014/main" id="{5E58557E-03E6-8FA5-033F-262F9FA67D39}"/>
              </a:ext>
            </a:extLst>
          </p:cNvPr>
          <p:cNvSpPr/>
          <p:nvPr/>
        </p:nvSpPr>
        <p:spPr>
          <a:xfrm>
            <a:off x="7068312" y="3084373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 err="1">
                <a:solidFill>
                  <a:srgbClr val="13294B"/>
                </a:solidFill>
              </a:rPr>
              <a:t>InfluxDB</a:t>
            </a:r>
            <a:endParaRPr lang="en-US" sz="870" dirty="0"/>
          </a:p>
        </p:txBody>
      </p:sp>
      <p:sp>
        <p:nvSpPr>
          <p:cNvPr id="42" name="Shape 23">
            <a:extLst>
              <a:ext uri="{FF2B5EF4-FFF2-40B4-BE49-F238E27FC236}">
                <a16:creationId xmlns:a16="http://schemas.microsoft.com/office/drawing/2014/main" id="{7ADB9E0B-E08C-3071-4A49-1ABAE979DD9F}"/>
              </a:ext>
            </a:extLst>
          </p:cNvPr>
          <p:cNvSpPr/>
          <p:nvPr/>
        </p:nvSpPr>
        <p:spPr>
          <a:xfrm>
            <a:off x="6173724" y="3765792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 24">
            <a:extLst>
              <a:ext uri="{FF2B5EF4-FFF2-40B4-BE49-F238E27FC236}">
                <a16:creationId xmlns:a16="http://schemas.microsoft.com/office/drawing/2014/main" id="{9E27A074-E5DE-9F27-AFAD-F4DCA39546C7}"/>
              </a:ext>
            </a:extLst>
          </p:cNvPr>
          <p:cNvSpPr/>
          <p:nvPr/>
        </p:nvSpPr>
        <p:spPr>
          <a:xfrm>
            <a:off x="6246876" y="3848088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Admin Dashboard</a:t>
            </a:r>
            <a:endParaRPr lang="en-US" sz="870" dirty="0"/>
          </a:p>
        </p:txBody>
      </p:sp>
      <p:sp>
        <p:nvSpPr>
          <p:cNvPr id="45" name="Shape 15">
            <a:extLst>
              <a:ext uri="{FF2B5EF4-FFF2-40B4-BE49-F238E27FC236}">
                <a16:creationId xmlns:a16="http://schemas.microsoft.com/office/drawing/2014/main" id="{93AB877D-0598-0E18-26FA-BE64F2FED4D9}"/>
              </a:ext>
            </a:extLst>
          </p:cNvPr>
          <p:cNvSpPr/>
          <p:nvPr/>
        </p:nvSpPr>
        <p:spPr>
          <a:xfrm>
            <a:off x="7646162" y="2746679"/>
            <a:ext cx="0" cy="255398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6" name="Shape 15">
            <a:extLst>
              <a:ext uri="{FF2B5EF4-FFF2-40B4-BE49-F238E27FC236}">
                <a16:creationId xmlns:a16="http://schemas.microsoft.com/office/drawing/2014/main" id="{E2EAC087-64D3-9B24-8AA4-6EF5BAFE600D}"/>
              </a:ext>
            </a:extLst>
          </p:cNvPr>
          <p:cNvSpPr/>
          <p:nvPr/>
        </p:nvSpPr>
        <p:spPr>
          <a:xfrm>
            <a:off x="6801612" y="2754851"/>
            <a:ext cx="0" cy="1019113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7" name="Shape 15">
            <a:extLst>
              <a:ext uri="{FF2B5EF4-FFF2-40B4-BE49-F238E27FC236}">
                <a16:creationId xmlns:a16="http://schemas.microsoft.com/office/drawing/2014/main" id="{EC8E487E-2B20-A103-A1EE-FE66A96882E9}"/>
              </a:ext>
            </a:extLst>
          </p:cNvPr>
          <p:cNvSpPr/>
          <p:nvPr/>
        </p:nvSpPr>
        <p:spPr>
          <a:xfrm>
            <a:off x="5245862" y="2748406"/>
            <a:ext cx="0" cy="1019113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8" name="Shape 25">
            <a:extLst>
              <a:ext uri="{FF2B5EF4-FFF2-40B4-BE49-F238E27FC236}">
                <a16:creationId xmlns:a16="http://schemas.microsoft.com/office/drawing/2014/main" id="{02B4BB1A-8370-257B-F95D-DAF1DB34C362}"/>
              </a:ext>
            </a:extLst>
          </p:cNvPr>
          <p:cNvSpPr/>
          <p:nvPr/>
        </p:nvSpPr>
        <p:spPr>
          <a:xfrm>
            <a:off x="6992618" y="1511566"/>
            <a:ext cx="1261872" cy="502920"/>
          </a:xfrm>
          <a:prstGeom prst="roundRect">
            <a:avLst>
              <a:gd name="adj" fmla="val 10909"/>
            </a:avLst>
          </a:prstGeom>
          <a:solidFill>
            <a:srgbClr val="DCEBFF"/>
          </a:solidFill>
          <a:ln w="12700">
            <a:solidFill>
              <a:srgbClr val="2F6F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 26">
            <a:extLst>
              <a:ext uri="{FF2B5EF4-FFF2-40B4-BE49-F238E27FC236}">
                <a16:creationId xmlns:a16="http://schemas.microsoft.com/office/drawing/2014/main" id="{840B4557-10CA-DC86-2C91-2305A3C583D8}"/>
              </a:ext>
            </a:extLst>
          </p:cNvPr>
          <p:cNvSpPr/>
          <p:nvPr/>
        </p:nvSpPr>
        <p:spPr>
          <a:xfrm>
            <a:off x="7065770" y="1593862"/>
            <a:ext cx="111556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870" b="1" dirty="0">
                <a:solidFill>
                  <a:srgbClr val="13294B"/>
                </a:solidFill>
              </a:rPr>
              <a:t>Camera</a:t>
            </a:r>
            <a:endParaRPr lang="en-US" sz="870" dirty="0"/>
          </a:p>
        </p:txBody>
      </p:sp>
      <p:sp>
        <p:nvSpPr>
          <p:cNvPr id="55" name="Shape 15">
            <a:extLst>
              <a:ext uri="{FF2B5EF4-FFF2-40B4-BE49-F238E27FC236}">
                <a16:creationId xmlns:a16="http://schemas.microsoft.com/office/drawing/2014/main" id="{89BDE45D-EB8C-EF04-D72C-74F3452FCF8D}"/>
              </a:ext>
            </a:extLst>
          </p:cNvPr>
          <p:cNvSpPr/>
          <p:nvPr/>
        </p:nvSpPr>
        <p:spPr>
          <a:xfrm flipV="1">
            <a:off x="4521962" y="2744952"/>
            <a:ext cx="0" cy="257125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56" name="Shape 15">
            <a:extLst>
              <a:ext uri="{FF2B5EF4-FFF2-40B4-BE49-F238E27FC236}">
                <a16:creationId xmlns:a16="http://schemas.microsoft.com/office/drawing/2014/main" id="{81ECE8E6-C127-2B7B-FE7E-76F7CFD3BBB7}"/>
              </a:ext>
            </a:extLst>
          </p:cNvPr>
          <p:cNvSpPr/>
          <p:nvPr/>
        </p:nvSpPr>
        <p:spPr>
          <a:xfrm flipV="1">
            <a:off x="6008624" y="2744952"/>
            <a:ext cx="0" cy="257125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57" name="Shape 15">
            <a:extLst>
              <a:ext uri="{FF2B5EF4-FFF2-40B4-BE49-F238E27FC236}">
                <a16:creationId xmlns:a16="http://schemas.microsoft.com/office/drawing/2014/main" id="{19051B24-2C9A-EEE1-12C5-D0134FC8CE0E}"/>
              </a:ext>
            </a:extLst>
          </p:cNvPr>
          <p:cNvSpPr/>
          <p:nvPr/>
        </p:nvSpPr>
        <p:spPr>
          <a:xfrm>
            <a:off x="7659624" y="2016822"/>
            <a:ext cx="0" cy="228663"/>
          </a:xfrm>
          <a:prstGeom prst="line">
            <a:avLst/>
          </a:prstGeom>
          <a:noFill/>
          <a:ln w="16510">
            <a:solidFill>
              <a:srgbClr val="2F6FE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316</Words>
  <Application>Microsoft Office PowerPoint</Application>
  <PresentationFormat>Ευρεία οθόνη</PresentationFormat>
  <Paragraphs>27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4" baseType="lpstr">
      <vt:lpstr>Aptos Display</vt:lpstr>
      <vt:lpstr>Arial</vt:lpstr>
      <vt:lpstr>Office Theme</vt:lpstr>
      <vt:lpstr>Παρουσίαση του PowerPoint</vt:lpstr>
    </vt:vector>
  </TitlesOfParts>
  <Company>ECE490 IoT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ECE490 Workshop One-Slide Display Template</dc:title>
  <dc:subject>ECE490 Workshop One-Slide Display Template</dc:subject>
  <dc:creator>ECE490</dc:creator>
  <cp:lastModifiedBy>Panagiotis Poimenidis</cp:lastModifiedBy>
  <cp:revision>7</cp:revision>
  <dcterms:created xsi:type="dcterms:W3CDTF">2026-06-03T20:31:45Z</dcterms:created>
  <dcterms:modified xsi:type="dcterms:W3CDTF">2026-06-22T20:47:40Z</dcterms:modified>
</cp:coreProperties>
</file>